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6" r:id="rId2"/>
    <p:sldId id="1046" r:id="rId3"/>
    <p:sldId id="270" r:id="rId4"/>
    <p:sldId id="271" r:id="rId5"/>
    <p:sldId id="1045" r:id="rId6"/>
    <p:sldId id="274" r:id="rId7"/>
    <p:sldId id="104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0F15-CDEA-452E-A7D7-7BF9C4803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93A6BA-51CA-4C68-BEDD-76B1CE8DBE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027F0-7F1B-4012-820C-FB9EE3689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263A1-6D47-4046-B8BD-25CCF9E7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D5B27-F706-4B59-864B-AFBF11BF3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07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DCB4A-6069-4FF2-9B65-AA9580252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73CB9-56A4-4E13-9D24-1560E80A7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B5838-8355-4E41-8DFE-F443A1C28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5FCFD-7705-4D7A-99E5-8FCA11BB3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83D73-4744-49CF-B900-441F3876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8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49B58E-B16B-478B-A483-F113A16B06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BC85C3-7CD1-438B-82D5-BADEFA697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8915A-BFD2-4F45-96B9-3E84A15A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2D598-AD84-4763-A50A-E4D0F1B7C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04B1E-5276-45A5-A4C3-484AA8CF8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49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46720-E869-4EB7-B7EF-E543F9EA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98AA0-7CEF-40BE-949F-DE044E88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E01E3-D443-49F0-8E46-0881B2B3C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57650-43C6-446B-8BCF-BF39E4B2C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8C5A9-1FBE-42A3-A811-66106143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21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41B0B-2707-4B23-B98A-52318913F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D0E6D-93B4-4EF0-918A-DF3DE280A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BFA3-0139-425D-85C5-E24B170EA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E43F0-A555-44CB-BF63-31B87F23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16D75-B704-41C0-8D3C-5DDF7EF19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68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33206-E570-4F82-B2CE-89352E079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68482-F6BE-4E73-A55B-9F7657D70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935E8-4437-404E-A1B9-DBA17BE9E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32D59-4B0E-46E0-99BF-E769BE81B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5F5D7-0F37-4B5B-9518-7F78C5BE7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7491C-2969-452E-A95F-066CEE028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47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D08DA-1937-4B06-AD36-CE992F678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055632-DB54-4207-81B8-BEAFA1386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4611CC-5C84-4FCE-B4E4-55259D324B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12C9A7-91D8-4125-8DEF-C2B5E8D52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97FC6F-1301-4D4A-AC53-BF45DEDB6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B9669D-0ABC-4EB7-9248-AF391BE2B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EBF7EC-6BE5-44CC-8FEE-9178BA7B9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C8B04B-96DF-4CE7-9637-053C674F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251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55385-F77F-4803-8E14-CBB492F1D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01B45D-9670-4977-8E1B-2641970C8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C5384B-2D6B-4F95-86BF-29DAF31A7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FDDF37-D480-41B3-B4A3-690184A45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00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F0FED8-B5BA-49E8-9F25-3D5A4D6F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F76DFC-FFF8-4F85-9094-658A3AAD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D951E4-7B44-43C4-A8A1-FCE8A7C7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79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8E214-D5C7-480F-9D06-FC32E919E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F8E85-FC5C-4A6F-8B20-B3261D759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A25A00-5480-45E4-A98F-312C647B5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23A1B-B97A-41FE-9960-DCBECA854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A2DD8-43AA-4D66-A213-10E9714D2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F46AD-8C4E-427B-A2F8-26F772C3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5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97556-458E-4152-ACCA-3ED0B7D20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DC5226-0B62-48F0-BAFC-0B3E19CF4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384F3-A266-4684-BE07-4567C9ABB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0AFB4B-BA76-4E08-946C-0A7E768AC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2F714D-3BD1-42DD-B5DB-462CCBF10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3340-6E23-493F-B1A1-9087F0421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2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34A766-760B-4731-889A-B30C01782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F0E77-B8B2-4663-A62E-B8AE749FB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5B2F9-0A94-4C9A-A6BF-4519E4C2B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29842-8DE6-4511-B4E6-CA1342101410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9D482-716F-48B3-8522-14246A2DD5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2945B-CB58-405B-8502-9E50BB6DD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F64EA-10E0-454E-9BEB-1D62B20C6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56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3169842-4044-4E14-A6E3-821E52009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775" y="57150"/>
            <a:ext cx="8934446" cy="67437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4B1A677D-515F-4647-A416-920206164016}"/>
              </a:ext>
            </a:extLst>
          </p:cNvPr>
          <p:cNvSpPr txBox="1"/>
          <p:nvPr/>
        </p:nvSpPr>
        <p:spPr>
          <a:xfrm>
            <a:off x="5859539" y="943715"/>
            <a:ext cx="981078" cy="9233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5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6</a:t>
            </a:r>
          </a:p>
        </p:txBody>
      </p:sp>
      <p:pic>
        <p:nvPicPr>
          <p:cNvPr id="4" name="Picture 4" descr="Cupcake, Pink, Sweet, Food, Dessert, Cake, Frosting">
            <a:extLst>
              <a:ext uri="{FF2B5EF4-FFF2-40B4-BE49-F238E27FC236}">
                <a16:creationId xmlns:a16="http://schemas.microsoft.com/office/drawing/2014/main" id="{8CAF4131-7D77-4AFC-B284-FB68C4ACC27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0000" b="65651"/>
          <a:stretch>
            <a:fillRect/>
          </a:stretch>
        </p:blipFill>
        <p:spPr>
          <a:xfrm>
            <a:off x="5115071" y="3733010"/>
            <a:ext cx="2212089" cy="151965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4" descr="Cupcake, Pink, Sweet, Food, Dessert, Cake, Frosting">
            <a:extLst>
              <a:ext uri="{FF2B5EF4-FFF2-40B4-BE49-F238E27FC236}">
                <a16:creationId xmlns:a16="http://schemas.microsoft.com/office/drawing/2014/main" id="{1EE8C8D7-E004-4B6B-92C6-65C898FF83D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67316" b="65651"/>
          <a:stretch>
            <a:fillRect/>
          </a:stretch>
        </p:blipFill>
        <p:spPr>
          <a:xfrm>
            <a:off x="2648934" y="3733019"/>
            <a:ext cx="1445986" cy="151965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4" descr="Cupcake, Pink, Sweet, Food, Dessert, Cake, Frosting">
            <a:extLst>
              <a:ext uri="{FF2B5EF4-FFF2-40B4-BE49-F238E27FC236}">
                <a16:creationId xmlns:a16="http://schemas.microsoft.com/office/drawing/2014/main" id="{1880DE62-EADF-4E7D-8237-C4BE2963DD7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1" r="34091" b="67664"/>
          <a:stretch>
            <a:fillRect/>
          </a:stretch>
        </p:blipFill>
        <p:spPr>
          <a:xfrm>
            <a:off x="7647291" y="3629317"/>
            <a:ext cx="2670806" cy="131032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933E715-82FE-4519-8F11-52F13FC1DBE9}"/>
              </a:ext>
            </a:extLst>
          </p:cNvPr>
          <p:cNvSpPr txBox="1"/>
          <p:nvPr/>
        </p:nvSpPr>
        <p:spPr>
          <a:xfrm>
            <a:off x="324667" y="608129"/>
            <a:ext cx="191250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800" dirty="0"/>
              <a:t>Describing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ce, Red, Two, Game, Rolling, Chance, Luck, Gambling">
            <a:extLst>
              <a:ext uri="{FF2B5EF4-FFF2-40B4-BE49-F238E27FC236}">
                <a16:creationId xmlns:a16="http://schemas.microsoft.com/office/drawing/2014/main" id="{0A73F188-AC11-4DEB-B214-803F4993C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2698691"/>
            <a:ext cx="5181600" cy="3233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Shape, rectangle&#10;&#10;Description automatically generated">
            <a:extLst>
              <a:ext uri="{FF2B5EF4-FFF2-40B4-BE49-F238E27FC236}">
                <a16:creationId xmlns:a16="http://schemas.microsoft.com/office/drawing/2014/main" id="{81B9AB2C-2B9C-4D1F-9935-69D4F610AD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650" y="2566987"/>
            <a:ext cx="3314700" cy="18283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AB93168-4133-46E1-AE49-732F4303553C}"/>
              </a:ext>
            </a:extLst>
          </p:cNvPr>
          <p:cNvSpPr txBox="1"/>
          <p:nvPr/>
        </p:nvSpPr>
        <p:spPr>
          <a:xfrm>
            <a:off x="809625" y="419100"/>
            <a:ext cx="67532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“If I roll a 5 then a 1 on my dice, I will have rolled 6 altogether.”</a:t>
            </a:r>
          </a:p>
        </p:txBody>
      </p:sp>
    </p:spTree>
    <p:extLst>
      <p:ext uri="{BB962C8B-B14F-4D97-AF65-F5344CB8AC3E}">
        <p14:creationId xmlns:p14="http://schemas.microsoft.com/office/powerpoint/2010/main" val="415092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BC6D-156E-44EB-B04E-5E5FDFF0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Explaining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85A1882-43CF-49D0-AD32-4D0344D857A2}"/>
              </a:ext>
            </a:extLst>
          </p:cNvPr>
          <p:cNvSpPr/>
          <p:nvPr/>
        </p:nvSpPr>
        <p:spPr>
          <a:xfrm>
            <a:off x="5900691" y="1182999"/>
            <a:ext cx="3052346" cy="1537253"/>
          </a:xfrm>
          <a:prstGeom prst="wedgeRoundRectCallout">
            <a:avLst>
              <a:gd name="adj1" fmla="val -73594"/>
              <a:gd name="adj2" fmla="val 802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This is 6 </a:t>
            </a:r>
            <a:r>
              <a:rPr lang="en-GB" sz="2800" i="1" dirty="0"/>
              <a:t>because 5 and one more equals 6</a:t>
            </a:r>
            <a:endParaRPr lang="en-GB" sz="2800" dirty="0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6B15115C-DB58-407E-B54D-26387C06E8D5}"/>
              </a:ext>
            </a:extLst>
          </p:cNvPr>
          <p:cNvSpPr/>
          <p:nvPr/>
        </p:nvSpPr>
        <p:spPr>
          <a:xfrm>
            <a:off x="2050357" y="4567824"/>
            <a:ext cx="2621652" cy="1325562"/>
          </a:xfrm>
          <a:prstGeom prst="wedgeRoundRectCallout">
            <a:avLst>
              <a:gd name="adj1" fmla="val 99412"/>
              <a:gd name="adj2" fmla="val -400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i="1" dirty="0"/>
              <a:t>It is true </a:t>
            </a:r>
            <a:r>
              <a:rPr lang="en-GB" sz="2800" dirty="0"/>
              <a:t>that </a:t>
            </a:r>
          </a:p>
          <a:p>
            <a:pPr algn="ctr"/>
            <a:r>
              <a:rPr lang="en-GB" sz="2800" dirty="0"/>
              <a:t>5 + 1 = 6</a:t>
            </a:r>
          </a:p>
        </p:txBody>
      </p:sp>
      <p:pic>
        <p:nvPicPr>
          <p:cNvPr id="10" name="Picture 9" descr="Shape, circle&#10;&#10;Description automatically generated">
            <a:extLst>
              <a:ext uri="{FF2B5EF4-FFF2-40B4-BE49-F238E27FC236}">
                <a16:creationId xmlns:a16="http://schemas.microsoft.com/office/drawing/2014/main" id="{1B78049E-663D-4B2B-B3C2-EC0769F13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891" y="1683026"/>
            <a:ext cx="4220014" cy="2259084"/>
          </a:xfrm>
          <a:prstGeom prst="rect">
            <a:avLst/>
          </a:prstGeom>
        </p:spPr>
      </p:pic>
      <p:pic>
        <p:nvPicPr>
          <p:cNvPr id="12" name="Picture 11" descr="Shape&#10;&#10;Description automatically generated">
            <a:extLst>
              <a:ext uri="{FF2B5EF4-FFF2-40B4-BE49-F238E27FC236}">
                <a16:creationId xmlns:a16="http://schemas.microsoft.com/office/drawing/2014/main" id="{BF1C9DE7-DF7D-4695-AA76-7AFAA2E79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470" y="4356133"/>
            <a:ext cx="4074940" cy="153725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3A81854-C6E7-4F17-9B2F-09DB0521559B}"/>
              </a:ext>
            </a:extLst>
          </p:cNvPr>
          <p:cNvSpPr txBox="1"/>
          <p:nvPr/>
        </p:nvSpPr>
        <p:spPr>
          <a:xfrm>
            <a:off x="7998781" y="4677811"/>
            <a:ext cx="381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986361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C37A4004-8D02-4B00-96F4-DDDDE4D06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178" y="1807313"/>
            <a:ext cx="4220014" cy="22590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22BC6D-156E-44EB-B04E-5E5FDFF0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Convincing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85A1882-43CF-49D0-AD32-4D0344D857A2}"/>
              </a:ext>
            </a:extLst>
          </p:cNvPr>
          <p:cNvSpPr/>
          <p:nvPr/>
        </p:nvSpPr>
        <p:spPr>
          <a:xfrm>
            <a:off x="5667583" y="675862"/>
            <a:ext cx="3884790" cy="1775792"/>
          </a:xfrm>
          <a:prstGeom prst="wedgeRoundRectCallout">
            <a:avLst>
              <a:gd name="adj1" fmla="val -73594"/>
              <a:gd name="adj2" fmla="val 802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 am </a:t>
            </a:r>
            <a:r>
              <a:rPr lang="en-GB" sz="2800" i="1" dirty="0"/>
              <a:t>convinced</a:t>
            </a:r>
            <a:r>
              <a:rPr lang="en-GB" sz="2800" dirty="0"/>
              <a:t> this is 6.</a:t>
            </a:r>
          </a:p>
          <a:p>
            <a:pPr algn="ctr"/>
            <a:endParaRPr lang="en-GB" sz="2800" dirty="0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6B15115C-DB58-407E-B54D-26387C06E8D5}"/>
              </a:ext>
            </a:extLst>
          </p:cNvPr>
          <p:cNvSpPr/>
          <p:nvPr/>
        </p:nvSpPr>
        <p:spPr>
          <a:xfrm>
            <a:off x="1819793" y="4654379"/>
            <a:ext cx="3589061" cy="1527778"/>
          </a:xfrm>
          <a:prstGeom prst="wedgeRoundRectCallout">
            <a:avLst>
              <a:gd name="adj1" fmla="val 99412"/>
              <a:gd name="adj2" fmla="val -400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 can </a:t>
            </a:r>
            <a:r>
              <a:rPr lang="en-GB" sz="2800" i="1" dirty="0"/>
              <a:t>prove</a:t>
            </a:r>
            <a:r>
              <a:rPr lang="en-GB" sz="2800" dirty="0"/>
              <a:t> that this is also 6.</a:t>
            </a:r>
          </a:p>
          <a:p>
            <a:pPr algn="ctr"/>
            <a:r>
              <a:rPr lang="en-GB" sz="2800" dirty="0"/>
              <a:t>1 + 5 = 6</a:t>
            </a:r>
          </a:p>
        </p:txBody>
      </p:sp>
      <p:pic>
        <p:nvPicPr>
          <p:cNvPr id="10" name="Picture 35">
            <a:extLst>
              <a:ext uri="{FF2B5EF4-FFF2-40B4-BE49-F238E27FC236}">
                <a16:creationId xmlns:a16="http://schemas.microsoft.com/office/drawing/2014/main" id="{C5135EBA-2E55-453E-815A-30CE26C40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2513" y="1927036"/>
            <a:ext cx="3192572" cy="29486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1" name="Arrow: Curved Down 10">
            <a:extLst>
              <a:ext uri="{FF2B5EF4-FFF2-40B4-BE49-F238E27FC236}">
                <a16:creationId xmlns:a16="http://schemas.microsoft.com/office/drawing/2014/main" id="{343948E5-3754-4928-B9DE-6C6F79802175}"/>
              </a:ext>
            </a:extLst>
          </p:cNvPr>
          <p:cNvSpPr/>
          <p:nvPr/>
        </p:nvSpPr>
        <p:spPr>
          <a:xfrm>
            <a:off x="7270812" y="1697285"/>
            <a:ext cx="346229" cy="229752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E74DBEF1-B370-4809-BA0C-A8E4A14D0534}"/>
              </a:ext>
            </a:extLst>
          </p:cNvPr>
          <p:cNvSpPr/>
          <p:nvPr/>
        </p:nvSpPr>
        <p:spPr>
          <a:xfrm>
            <a:off x="7226424" y="2290439"/>
            <a:ext cx="115409" cy="397563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Shape&#10;&#10;Description automatically generated">
            <a:extLst>
              <a:ext uri="{FF2B5EF4-FFF2-40B4-BE49-F238E27FC236}">
                <a16:creationId xmlns:a16="http://schemas.microsoft.com/office/drawing/2014/main" id="{6FDEC4EA-E981-447D-B2AB-B29D8A7EF3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0534" y="4406347"/>
            <a:ext cx="3989033" cy="162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2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C37A4004-8D02-4B00-96F4-DDDDE4D06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178" y="1807313"/>
            <a:ext cx="4220014" cy="22590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22BC6D-156E-44EB-B04E-5E5FDFF0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Justifying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85A1882-43CF-49D0-AD32-4D0344D857A2}"/>
              </a:ext>
            </a:extLst>
          </p:cNvPr>
          <p:cNvSpPr/>
          <p:nvPr/>
        </p:nvSpPr>
        <p:spPr>
          <a:xfrm>
            <a:off x="5655541" y="816683"/>
            <a:ext cx="3289986" cy="1245676"/>
          </a:xfrm>
          <a:prstGeom prst="wedgeRoundRectCallout">
            <a:avLst>
              <a:gd name="adj1" fmla="val -73594"/>
              <a:gd name="adj2" fmla="val 802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5 + 1 = 6</a:t>
            </a:r>
          </a:p>
          <a:p>
            <a:pPr algn="ctr"/>
            <a:r>
              <a:rPr lang="en-GB" sz="2800" dirty="0"/>
              <a:t>1 + 5 = 6.</a:t>
            </a:r>
          </a:p>
          <a:p>
            <a:pPr algn="ctr"/>
            <a:endParaRPr lang="en-GB" sz="2800" dirty="0"/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6B15115C-DB58-407E-B54D-26387C06E8D5}"/>
              </a:ext>
            </a:extLst>
          </p:cNvPr>
          <p:cNvSpPr/>
          <p:nvPr/>
        </p:nvSpPr>
        <p:spPr>
          <a:xfrm>
            <a:off x="1819793" y="4654379"/>
            <a:ext cx="3589061" cy="1527778"/>
          </a:xfrm>
          <a:prstGeom prst="wedgeRoundRectCallout">
            <a:avLst>
              <a:gd name="adj1" fmla="val 99412"/>
              <a:gd name="adj2" fmla="val -400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I can roll a 5 then a 1 or 1 then a 5 to make 6</a:t>
            </a:r>
          </a:p>
        </p:txBody>
      </p:sp>
      <p:pic>
        <p:nvPicPr>
          <p:cNvPr id="4" name="Picture 3" descr="A picture containing abacus&#10;&#10;Description automatically generated">
            <a:extLst>
              <a:ext uri="{FF2B5EF4-FFF2-40B4-BE49-F238E27FC236}">
                <a16:creationId xmlns:a16="http://schemas.microsoft.com/office/drawing/2014/main" id="{327C68EB-AF07-4899-979D-9E2B75584E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9" r="-329" b="85121"/>
          <a:stretch/>
        </p:blipFill>
        <p:spPr>
          <a:xfrm>
            <a:off x="6247050" y="2280202"/>
            <a:ext cx="3048000" cy="582479"/>
          </a:xfrm>
          <a:prstGeom prst="rect">
            <a:avLst/>
          </a:prstGeom>
        </p:spPr>
      </p:pic>
      <p:pic>
        <p:nvPicPr>
          <p:cNvPr id="8" name="Picture 7" descr="A picture containing abacus&#10;&#10;Description automatically generated">
            <a:extLst>
              <a:ext uri="{FF2B5EF4-FFF2-40B4-BE49-F238E27FC236}">
                <a16:creationId xmlns:a16="http://schemas.microsoft.com/office/drawing/2014/main" id="{847797FD-DF84-4E6D-B2B2-F45AB19A47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301" b="5130"/>
          <a:stretch/>
        </p:blipFill>
        <p:spPr>
          <a:xfrm>
            <a:off x="6247050" y="2936855"/>
            <a:ext cx="3048000" cy="531214"/>
          </a:xfrm>
          <a:prstGeom prst="rect">
            <a:avLst/>
          </a:prstGeom>
        </p:spPr>
      </p:pic>
      <p:pic>
        <p:nvPicPr>
          <p:cNvPr id="15" name="Picture 14" descr="Shape, rectangle&#10;&#10;Description automatically generated">
            <a:extLst>
              <a:ext uri="{FF2B5EF4-FFF2-40B4-BE49-F238E27FC236}">
                <a16:creationId xmlns:a16="http://schemas.microsoft.com/office/drawing/2014/main" id="{826110CA-458D-4FBD-B5C1-C8FCD20C22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0534" y="3992391"/>
            <a:ext cx="1795841" cy="990563"/>
          </a:xfrm>
          <a:prstGeom prst="rect">
            <a:avLst/>
          </a:prstGeom>
        </p:spPr>
      </p:pic>
      <p:pic>
        <p:nvPicPr>
          <p:cNvPr id="17" name="Picture 16" descr="Shape, rectangle&#10;&#10;Description automatically generated">
            <a:extLst>
              <a:ext uri="{FF2B5EF4-FFF2-40B4-BE49-F238E27FC236}">
                <a16:creationId xmlns:a16="http://schemas.microsoft.com/office/drawing/2014/main" id="{1B252A63-87FE-4DCE-AF17-1D3EB43913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7357684" y="5168900"/>
            <a:ext cx="1738691" cy="95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90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BC6D-156E-44EB-B04E-5E5FDFF0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Expert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85A1882-43CF-49D0-AD32-4D0344D857A2}"/>
              </a:ext>
            </a:extLst>
          </p:cNvPr>
          <p:cNvSpPr/>
          <p:nvPr/>
        </p:nvSpPr>
        <p:spPr>
          <a:xfrm>
            <a:off x="5667583" y="1325216"/>
            <a:ext cx="2442747" cy="1126437"/>
          </a:xfrm>
          <a:prstGeom prst="wedgeRoundRectCallout">
            <a:avLst>
              <a:gd name="adj1" fmla="val -73594"/>
              <a:gd name="adj2" fmla="val 802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3 + 3 = 6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6B15115C-DB58-407E-B54D-26387C06E8D5}"/>
              </a:ext>
            </a:extLst>
          </p:cNvPr>
          <p:cNvSpPr/>
          <p:nvPr/>
        </p:nvSpPr>
        <p:spPr>
          <a:xfrm>
            <a:off x="1224275" y="4594037"/>
            <a:ext cx="3589061" cy="1527778"/>
          </a:xfrm>
          <a:prstGeom prst="wedgeRoundRectCallout">
            <a:avLst>
              <a:gd name="adj1" fmla="val 99412"/>
              <a:gd name="adj2" fmla="val -400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When adding you can change the order.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AE42634C-EAC9-423A-AFAD-DD70B3BF05FD}"/>
              </a:ext>
            </a:extLst>
          </p:cNvPr>
          <p:cNvSpPr/>
          <p:nvPr/>
        </p:nvSpPr>
        <p:spPr>
          <a:xfrm>
            <a:off x="8333548" y="477078"/>
            <a:ext cx="2305879" cy="726712"/>
          </a:xfrm>
          <a:prstGeom prst="wedgeRoundRectCallout">
            <a:avLst>
              <a:gd name="adj1" fmla="val -55316"/>
              <a:gd name="adj2" fmla="val 9532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Specialising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CEA0BDC6-A696-4A75-BA50-CDF1A5704708}"/>
              </a:ext>
            </a:extLst>
          </p:cNvPr>
          <p:cNvSpPr/>
          <p:nvPr/>
        </p:nvSpPr>
        <p:spPr>
          <a:xfrm>
            <a:off x="4631738" y="5945159"/>
            <a:ext cx="2305879" cy="726712"/>
          </a:xfrm>
          <a:prstGeom prst="wedgeRoundRectCallout">
            <a:avLst>
              <a:gd name="adj1" fmla="val -61063"/>
              <a:gd name="adj2" fmla="val -5603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Generalising</a:t>
            </a:r>
          </a:p>
        </p:txBody>
      </p:sp>
      <p:pic>
        <p:nvPicPr>
          <p:cNvPr id="9" name="Picture 8" descr="A picture containing toy&#10;&#10;Description automatically generated">
            <a:extLst>
              <a:ext uri="{FF2B5EF4-FFF2-40B4-BE49-F238E27FC236}">
                <a16:creationId xmlns:a16="http://schemas.microsoft.com/office/drawing/2014/main" id="{DD483CA4-5C92-45A5-9D56-C4CBF8404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967" y="477078"/>
            <a:ext cx="999675" cy="9996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6105E5C-8127-4617-9E72-264844D0ECB8}"/>
              </a:ext>
            </a:extLst>
          </p:cNvPr>
          <p:cNvSpPr txBox="1"/>
          <p:nvPr/>
        </p:nvSpPr>
        <p:spPr>
          <a:xfrm>
            <a:off x="9287493" y="1476753"/>
            <a:ext cx="2442747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/>
              <a:t>Examples that satisfy the statement</a:t>
            </a:r>
          </a:p>
          <a:p>
            <a:r>
              <a:rPr lang="en-GB" sz="2000" dirty="0"/>
              <a:t>1 + 5 = 6</a:t>
            </a:r>
          </a:p>
          <a:p>
            <a:r>
              <a:rPr lang="en-GB" sz="2000" dirty="0"/>
              <a:t>5 + 1 = 6</a:t>
            </a:r>
          </a:p>
          <a:p>
            <a:r>
              <a:rPr lang="en-GB" sz="2000" dirty="0"/>
              <a:t>3 + 3 = 6</a:t>
            </a:r>
          </a:p>
        </p:txBody>
      </p:sp>
      <p:pic>
        <p:nvPicPr>
          <p:cNvPr id="14" name="Picture 13" descr="Shape, circle, square&#10;&#10;Description automatically generated">
            <a:extLst>
              <a:ext uri="{FF2B5EF4-FFF2-40B4-BE49-F238E27FC236}">
                <a16:creationId xmlns:a16="http://schemas.microsoft.com/office/drawing/2014/main" id="{397AFFE2-D99F-44DD-85FD-FD6273801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979" y="1936394"/>
            <a:ext cx="3155759" cy="1772413"/>
          </a:xfrm>
          <a:prstGeom prst="rect">
            <a:avLst/>
          </a:prstGeom>
        </p:spPr>
      </p:pic>
      <p:pic>
        <p:nvPicPr>
          <p:cNvPr id="15" name="Picture 14" descr="Shape, rectangle&#10;&#10;Description automatically generated">
            <a:extLst>
              <a:ext uri="{FF2B5EF4-FFF2-40B4-BE49-F238E27FC236}">
                <a16:creationId xmlns:a16="http://schemas.microsoft.com/office/drawing/2014/main" id="{D0DF06AB-0330-42B2-9B81-14C9A4B839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0534" y="3992391"/>
            <a:ext cx="1795841" cy="990563"/>
          </a:xfrm>
          <a:prstGeom prst="rect">
            <a:avLst/>
          </a:prstGeom>
        </p:spPr>
      </p:pic>
      <p:pic>
        <p:nvPicPr>
          <p:cNvPr id="16" name="Picture 15" descr="Shape, rectangle&#10;&#10;Description automatically generated">
            <a:extLst>
              <a:ext uri="{FF2B5EF4-FFF2-40B4-BE49-F238E27FC236}">
                <a16:creationId xmlns:a16="http://schemas.microsoft.com/office/drawing/2014/main" id="{34741F1F-DB13-4154-849D-73CEBE3F0A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7322878" y="5131252"/>
            <a:ext cx="1795841" cy="99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03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ce, Red, Two, Game, Rolling, Chance, Luck, Gambling">
            <a:extLst>
              <a:ext uri="{FF2B5EF4-FFF2-40B4-BE49-F238E27FC236}">
                <a16:creationId xmlns:a16="http://schemas.microsoft.com/office/drawing/2014/main" id="{0A73F188-AC11-4DEB-B214-803F4993C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2698691"/>
            <a:ext cx="3171085" cy="197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AB93168-4133-46E1-AE49-732F4303553C}"/>
              </a:ext>
            </a:extLst>
          </p:cNvPr>
          <p:cNvSpPr txBox="1"/>
          <p:nvPr/>
        </p:nvSpPr>
        <p:spPr>
          <a:xfrm>
            <a:off x="809625" y="419100"/>
            <a:ext cx="67532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“What other ways are there to roll 6 with 2 dice ?”</a:t>
            </a:r>
          </a:p>
        </p:txBody>
      </p:sp>
      <p:pic>
        <p:nvPicPr>
          <p:cNvPr id="2050" name="Picture 2" descr="Dice, Games, Game, Six, Sided, Face, Side, Gambling">
            <a:extLst>
              <a:ext uri="{FF2B5EF4-FFF2-40B4-BE49-F238E27FC236}">
                <a16:creationId xmlns:a16="http://schemas.microsoft.com/office/drawing/2014/main" id="{E41A83AC-E5C4-485B-8FC1-7199942CD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2302861"/>
            <a:ext cx="573405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410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Explaining</vt:lpstr>
      <vt:lpstr>Convincing</vt:lpstr>
      <vt:lpstr>Justifying</vt:lpstr>
      <vt:lpstr>Expert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Burton</dc:creator>
  <cp:lastModifiedBy>Kate Burton</cp:lastModifiedBy>
  <cp:revision>1</cp:revision>
  <dcterms:created xsi:type="dcterms:W3CDTF">2021-09-08T09:41:55Z</dcterms:created>
  <dcterms:modified xsi:type="dcterms:W3CDTF">2021-09-08T09:42:31Z</dcterms:modified>
</cp:coreProperties>
</file>